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1F0408-CFC2-4F56-AB00-7D5F746B607C}" type="datetimeFigureOut">
              <a:rPr lang="ru-RU" smtClean="0"/>
              <a:t>17.10.2013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8923EE-5E5C-48DD-A0DE-69A2A91603B1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8808" y="548680"/>
            <a:ext cx="7772400" cy="115212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sz="3100" i="1" dirty="0" smtClean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 smtClean="0">
                <a:solidFill>
                  <a:srgbClr val="FFCC00"/>
                </a:solidFill>
                <a:latin typeface="+mn-lt"/>
              </a:rPr>
            </a:br>
            <a:r>
              <a:rPr lang="ru-RU" sz="3100" i="1" dirty="0">
                <a:solidFill>
                  <a:srgbClr val="FFCC00"/>
                </a:solidFill>
                <a:latin typeface="+mn-lt"/>
              </a:rPr>
              <a:t/>
            </a:r>
            <a:br>
              <a:rPr lang="ru-RU" sz="3100" i="1" dirty="0">
                <a:solidFill>
                  <a:srgbClr val="FFCC00"/>
                </a:solidFill>
                <a:latin typeface="+mn-lt"/>
              </a:rPr>
            </a:br>
            <a:r>
              <a:rPr lang="ru-RU" i="1" dirty="0" smtClean="0">
                <a:solidFill>
                  <a:srgbClr val="FFCC00"/>
                </a:solidFill>
                <a:latin typeface="+mn-lt"/>
              </a:rPr>
              <a:t>Мой </a:t>
            </a:r>
            <a:r>
              <a:rPr lang="ru-RU" i="1" dirty="0" smtClean="0">
                <a:solidFill>
                  <a:srgbClr val="FFCC00"/>
                </a:solidFill>
                <a:latin typeface="+mn-lt"/>
              </a:rPr>
              <a:t>город – Москва</a:t>
            </a:r>
            <a:r>
              <a:rPr lang="ru-RU" dirty="0" smtClean="0">
                <a:solidFill>
                  <a:srgbClr val="FFCC00"/>
                </a:solidFill>
              </a:rPr>
              <a:t/>
            </a:r>
            <a:br>
              <a:rPr lang="ru-RU" dirty="0" smtClean="0">
                <a:solidFill>
                  <a:srgbClr val="FFCC00"/>
                </a:solidFill>
              </a:rPr>
            </a:br>
            <a:endParaRPr lang="ru-RU" dirty="0">
              <a:solidFill>
                <a:srgbClr val="FFCC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8" y="2276872"/>
            <a:ext cx="7056784" cy="443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96537" y="126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 воспитатель </a:t>
            </a:r>
            <a:b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Старостина Вера Васильевна</a:t>
            </a:r>
            <a:b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Москва ГБОУ д/с №2651</a:t>
            </a:r>
            <a:r>
              <a:rPr lang="ru-RU" sz="2800" i="1" dirty="0">
                <a:solidFill>
                  <a:prstClr val="black"/>
                </a:solidFill>
              </a:rPr>
              <a:t/>
            </a:r>
            <a:br>
              <a:rPr lang="ru-RU" sz="2800" i="1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54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25">
        <p14:reveal/>
      </p:transition>
    </mc:Choice>
    <mc:Fallback xmlns="">
      <p:transition spd="slow" advTm="402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rgbClr val="FFFF00"/>
                </a:solidFill>
              </a:rPr>
              <a:t>После Великой Отечественной войны 1941-1945 годов было решено построить на Поклонной горе мемориал Победе. </a:t>
            </a:r>
          </a:p>
        </p:txBody>
      </p:sp>
      <p:pic>
        <p:nvPicPr>
          <p:cNvPr id="4" name="diskoteka_avariya_-_nedetskoe_vremy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0828"/>
            <a:ext cx="6042248" cy="40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451">
        <p14:prism isInverted="1"/>
      </p:transition>
    </mc:Choice>
    <mc:Fallback xmlns="">
      <p:transition spd="slow" advTm="25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18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Воробьёвы горы</a:t>
            </a:r>
            <a:r>
              <a: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название высокого правого берега Москвы-реки, напротив Лужников. </a:t>
            </a:r>
            <a:r>
              <a:rPr lang="ru-RU" sz="18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Село Коломенское</a:t>
            </a:r>
            <a:r>
              <a: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расположившееся на высоком, правом берегу Москвы реки. </a:t>
            </a:r>
            <a:r>
              <a:rPr lang="ru-RU" sz="18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Бульварное кольцо </a:t>
            </a:r>
            <a:r>
              <a: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одна из главных магистралей в центре Москвы, проходящая по исторически сложившейся черте города.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88840"/>
            <a:ext cx="8075240" cy="43205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744416" cy="25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96125"/>
            <a:ext cx="3984104" cy="232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36" y="4423476"/>
            <a:ext cx="3048279" cy="192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5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8564">
        <p:checker/>
      </p:transition>
    </mc:Choice>
    <mc:Fallback xmlns="">
      <p:transition spd="slow" advTm="5856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82154"/>
          </a:xfrm>
        </p:spPr>
        <p:txBody>
          <a:bodyPr>
            <a:normAutofit/>
          </a:bodyPr>
          <a:lstStyle/>
          <a:p>
            <a:r>
              <a:rPr lang="ru-RU" sz="1800" b="0" u="sng" dirty="0">
                <a:solidFill>
                  <a:srgbClr val="FFFF00"/>
                </a:solidFill>
              </a:rPr>
              <a:t>Московский </a:t>
            </a:r>
            <a:r>
              <a:rPr lang="ru-RU" sz="1800" b="0" u="sng" dirty="0" smtClean="0">
                <a:solidFill>
                  <a:srgbClr val="FFFF00"/>
                </a:solidFill>
              </a:rPr>
              <a:t>зоопарк </a:t>
            </a:r>
            <a:r>
              <a:rPr lang="ru-RU" sz="1800" b="0" dirty="0">
                <a:solidFill>
                  <a:srgbClr val="FFFF00"/>
                </a:solidFill>
              </a:rPr>
              <a:t>был организован в </a:t>
            </a:r>
            <a:r>
              <a:rPr lang="ru-RU" sz="1800" b="0" dirty="0" smtClean="0">
                <a:solidFill>
                  <a:srgbClr val="FFFF00"/>
                </a:solidFill>
              </a:rPr>
              <a:t>1864 </a:t>
            </a:r>
            <a:r>
              <a:rPr lang="ru-RU" sz="1800" b="0" dirty="0">
                <a:solidFill>
                  <a:srgbClr val="FFFF00"/>
                </a:solidFill>
              </a:rPr>
              <a:t>году. На территории зоопарка расположены Пресненские пруды, причём Большой пруд сохранился с момента создания зоопарка. Сейчас в коллекции зоопарка более 1000 видов животных.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484" y="2564904"/>
            <a:ext cx="7139136" cy="23706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7" y="1844824"/>
            <a:ext cx="7416824" cy="472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3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036">
        <p:split orient="vert"/>
      </p:transition>
    </mc:Choice>
    <mc:Fallback xmlns="">
      <p:transition spd="slow" advTm="4603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Autofit/>
          </a:bodyPr>
          <a:lstStyle/>
          <a:p>
            <a:endParaRPr lang="ru-RU" sz="6600" b="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93296"/>
            <a:ext cx="8229600" cy="21606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0842">
            <a:off x="768811" y="346816"/>
            <a:ext cx="2499213" cy="1874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52" y="237937"/>
            <a:ext cx="2526559" cy="189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381">
            <a:off x="6143286" y="506875"/>
            <a:ext cx="2476086" cy="18570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738">
            <a:off x="3235507" y="2297749"/>
            <a:ext cx="2912846" cy="2184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089">
            <a:off x="411423" y="2588411"/>
            <a:ext cx="2543748" cy="19078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430">
            <a:off x="6389754" y="2650936"/>
            <a:ext cx="2377015" cy="17827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761">
            <a:off x="1306690" y="4709237"/>
            <a:ext cx="2526652" cy="18949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2158">
            <a:off x="4829131" y="4667030"/>
            <a:ext cx="2629358" cy="18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680">
        <p:dissolve/>
      </p:transition>
    </mc:Choice>
    <mc:Fallback xmlns="">
      <p:transition spd="slow" advClick="0" advTm="468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Кремль </a:t>
            </a:r>
            <a:r>
              <a:rPr lang="ru-RU" sz="20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древнейшая часть Москвы. История Московского Кремля тесно переплетена с важнейшими событиями жизни русского государства.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8338"/>
            <a:ext cx="3414674" cy="217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97519"/>
            <a:ext cx="2016224" cy="249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5249"/>
            <a:ext cx="2864009" cy="214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97519"/>
            <a:ext cx="3305944" cy="247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6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4043">
        <p:checker/>
      </p:transition>
    </mc:Choice>
    <mc:Fallback xmlns="">
      <p:transition spd="slow" advClick="0" advTm="2404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Кремля расположены Успенский, Архангельский и Благовещенский соборы, а также ряд церквей. Также там вы можете увидеть Царь-пушку и Царь-колокол.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37112"/>
            <a:ext cx="2884798" cy="21635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808" y="1769654"/>
            <a:ext cx="2880321" cy="2160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69655"/>
            <a:ext cx="2232248" cy="252028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97968"/>
            <a:ext cx="3089920" cy="23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37112"/>
            <a:ext cx="2829126" cy="21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20">
        <p:blinds dir="vert"/>
      </p:transition>
    </mc:Choice>
    <mc:Fallback xmlns="">
      <p:transition spd="slow" advTm="3602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площадь </a:t>
            </a:r>
            <a:r>
              <a: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главная и наиболее известная площадь Москвы, расположена у стен Кремля. На площади расположены Лобное место, памятник Минину и </a:t>
            </a:r>
            <a:r>
              <a:rPr lang="ru-RU" sz="1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Пожарскому.</a:t>
            </a:r>
            <a:endParaRPr lang="ru-RU" sz="1800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960440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885">
        <p:split orient="vert"/>
      </p:transition>
    </mc:Choice>
    <mc:Fallback xmlns="">
      <p:transition spd="slow" advTm="2988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Также рядом с Кремлём находятся знаменитые Александровский сад и Манежная площадь</a:t>
            </a:r>
          </a:p>
        </p:txBody>
      </p:sp>
      <p:pic>
        <p:nvPicPr>
          <p:cNvPr id="4" name="diskoteka_avariya_-_nedetskoe_vremy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3983330" cy="29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85857"/>
            <a:ext cx="4032448" cy="286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5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302">
        <p:dissolve/>
      </p:transition>
    </mc:Choice>
    <mc:Fallback xmlns="">
      <p:transition spd="slow" advTm="1730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solidFill>
                  <a:srgbClr val="FFFF00"/>
                </a:solidFill>
              </a:rPr>
              <a:t>В Москве много знаменитых и красивых мест,</a:t>
            </a:r>
            <a:br>
              <a:rPr lang="ru-RU" sz="1800" b="0" dirty="0" smtClean="0">
                <a:solidFill>
                  <a:srgbClr val="FFFF00"/>
                </a:solidFill>
              </a:rPr>
            </a:br>
            <a:r>
              <a:rPr lang="ru-RU" sz="1800" b="0" dirty="0" smtClean="0">
                <a:solidFill>
                  <a:srgbClr val="FFFF00"/>
                </a:solidFill>
              </a:rPr>
              <a:t> я перечислю некоторые из них. </a:t>
            </a:r>
            <a:br>
              <a:rPr lang="ru-RU" sz="1800" b="0" dirty="0" smtClean="0">
                <a:solidFill>
                  <a:srgbClr val="FFFF00"/>
                </a:solidFill>
              </a:rPr>
            </a:br>
            <a:r>
              <a:rPr lang="ru-RU" sz="1800" b="0" u="sng" dirty="0" smtClean="0">
                <a:solidFill>
                  <a:srgbClr val="FFFF00"/>
                </a:solidFill>
              </a:rPr>
              <a:t>Всероссийский выставочный центр </a:t>
            </a:r>
            <a:r>
              <a:rPr lang="ru-RU" sz="1800" b="0" dirty="0" smtClean="0">
                <a:solidFill>
                  <a:srgbClr val="FFFF00"/>
                </a:solidFill>
              </a:rPr>
              <a:t>(ВДНХ).</a:t>
            </a:r>
            <a:endParaRPr lang="ru-RU" sz="1800" b="0" dirty="0">
              <a:solidFill>
                <a:srgbClr val="FFFF00"/>
              </a:solidFill>
            </a:endParaRPr>
          </a:p>
        </p:txBody>
      </p:sp>
      <p:pic>
        <p:nvPicPr>
          <p:cNvPr id="4" name="diskoteka_avariya_-_nedetskoe_vremy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799"/>
            <a:ext cx="6408712" cy="470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67843"/>
      </p:ext>
    </p:extLst>
  </p:cSld>
  <p:clrMapOvr>
    <a:masterClrMapping/>
  </p:clrMapOvr>
  <p:transition spd="slow" advTm="22053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rgbClr val="FFFF00"/>
                </a:solidFill>
              </a:rPr>
              <a:t>На территории ВВЦ есть три фонтана: два у главного павильона — «Дружба народов» и «Каменный цветок» и один в глубине территории — «Золотой колос».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92" y="1610798"/>
            <a:ext cx="3363531" cy="25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3429855" cy="228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3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340">
        <p:dissolve/>
      </p:transition>
    </mc:Choice>
    <mc:Fallback xmlns="">
      <p:transition spd="slow" advTm="2834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u="sng" dirty="0">
                <a:solidFill>
                  <a:srgbClr val="FFFF00"/>
                </a:solidFill>
              </a:rPr>
              <a:t>Поклонная гора </a:t>
            </a:r>
            <a:r>
              <a:rPr lang="ru-RU" sz="1800" b="0" dirty="0">
                <a:solidFill>
                  <a:srgbClr val="FFFF00"/>
                </a:solidFill>
              </a:rPr>
              <a:t>- пологий холм на западе Москвы.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96744" cy="458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833751"/>
      </p:ext>
    </p:extLst>
  </p:cSld>
  <p:clrMapOvr>
    <a:masterClrMapping/>
  </p:clrMapOvr>
  <p:transition spd="slow" advTm="13851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ul Mauriat - Вивальди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357301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>
                <a:solidFill>
                  <a:srgbClr val="FFFF00"/>
                </a:solidFill>
              </a:rPr>
              <a:t>В память о событиях войны 1812 г. на горе открыты музей-панорама "Бородинская битва", воссоздана Триумфальная арка.</a:t>
            </a:r>
          </a:p>
        </p:txBody>
      </p:sp>
      <p:pic>
        <p:nvPicPr>
          <p:cNvPr id="4" name="Paul Mauriat - Вивальди  (audiopoisk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49663"/>
            <a:ext cx="609600" cy="609600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0" y="1628800"/>
            <a:ext cx="3912589" cy="29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197846" cy="284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75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435">
        <p14:prism/>
      </p:transition>
    </mc:Choice>
    <mc:Fallback xmlns="">
      <p:transition spd="slow" advTm="31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241</Words>
  <Application>Microsoft Office PowerPoint</Application>
  <PresentationFormat>Экран (4:3)</PresentationFormat>
  <Paragraphs>13</Paragraphs>
  <Slides>13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                     Мой город – Москва </vt:lpstr>
      <vt:lpstr>Московский Кремль — древнейшая часть Москвы. История Московского Кремля тесно переплетена с важнейшими событиями жизни русского государства. </vt:lpstr>
      <vt:lpstr>На территории Кремля расположены Успенский, Архангельский и Благовещенский соборы, а также ряд церквей. Также там вы можете увидеть Царь-пушку и Царь-колокол.</vt:lpstr>
      <vt:lpstr>Красная площадь — главная и наиболее известная площадь Москвы, расположена у стен Кремля. На площади расположены Лобное место, памятник Минину и Пожарскому.</vt:lpstr>
      <vt:lpstr>Также рядом с Кремлём находятся знаменитые Александровский сад и Манежная площадь</vt:lpstr>
      <vt:lpstr>В Москве много знаменитых и красивых мест,  я перечислю некоторые из них.  Всероссийский выставочный центр (ВДНХ).</vt:lpstr>
      <vt:lpstr>На территории ВВЦ есть три фонтана: два у главного павильона — «Дружба народов» и «Каменный цветок» и один в глубине территории — «Золотой колос».</vt:lpstr>
      <vt:lpstr>Поклонная гора - пологий холм на западе Москвы.</vt:lpstr>
      <vt:lpstr>В память о событиях войны 1812 г. на горе открыты музей-панорама "Бородинская битва", воссоздана Триумфальная арка.</vt:lpstr>
      <vt:lpstr>После Великой Отечественной войны 1941-1945 годов было решено построить на Поклонной горе мемориал Победе. </vt:lpstr>
      <vt:lpstr>Воробьёвы горы  - название высокого правого берега Москвы-реки, напротив Лужников. Село Коломенское, расположившееся на высоком, правом берегу Москвы реки. Бульварное кольцо - одна из главных магистралей в центре Москвы, проходящая по исторически сложившейся черте города.</vt:lpstr>
      <vt:lpstr>Московский зоопарк был организован в 1864 году. На территории зоопарка расположены Пресненские пруды, причём Большой пруд сохранился с момента создания зоопарка. Сейчас в коллекции зоопарка более 1000 видов животных.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41</cp:revision>
  <dcterms:created xsi:type="dcterms:W3CDTF">2012-10-02T17:20:23Z</dcterms:created>
  <dcterms:modified xsi:type="dcterms:W3CDTF">2013-10-17T16:54:29Z</dcterms:modified>
</cp:coreProperties>
</file>