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FCEB74-CF22-4CCB-BC7E-8FFAD21FEB52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C46BE5-06AC-49AC-BCB6-0B68A4ED4C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3312368" cy="557748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Поможем </a:t>
            </a:r>
            <a:r>
              <a:rPr lang="ru-RU" sz="4400" b="1" dirty="0"/>
              <a:t>зимующим птицам.</a:t>
            </a:r>
          </a:p>
          <a:p>
            <a:endParaRPr lang="ru-RU" sz="4400" dirty="0" smtClean="0"/>
          </a:p>
          <a:p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 </a:t>
            </a:r>
          </a:p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категории</a:t>
            </a:r>
          </a:p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Маркова Ольга Игоревна</a:t>
            </a:r>
          </a:p>
          <a:p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Москва ГБОУ д/с №2651</a:t>
            </a:r>
            <a:b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4956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79032" y="1628800"/>
            <a:ext cx="3388660" cy="21395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Голубь питается преимущественно растительными кормами: семенами, ягодами, плодами фруктовых деревьев.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92" y="1412776"/>
            <a:ext cx="47525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3388660" cy="21395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Кормится семечками подсолнуха, остатками пищи, несолёным салом и сливками из оставленных молочных пакетов.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297659" cy="32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099044"/>
            <a:ext cx="3388660" cy="21395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Питается снегирь преимущественно семенами, почками, некоторыми паукообразными и ягодами. Кормясь ягодами, выедает из них семена, оставляя мякоть.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40524"/>
            <a:ext cx="4448581" cy="30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47236" y="1628800"/>
            <a:ext cx="3388660" cy="21395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первой половине зимы они кормятся преимущественно побегами водных растений и семенами. Во второй - половине они выживают за счёт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подкармливания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их человеком.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4962128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204864"/>
            <a:ext cx="3388660" cy="21395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Зимой и осенью преобладают растительные корма, богатые белками — в первую очередь, семена хвойных пород деревьев, орехи и жёлуди.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0810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Свиристель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672828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844824"/>
            <a:ext cx="3388660" cy="2139518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зимнее время часто встречается в городах средней полосы России, где питаются преимущественно рябиной.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 для птиц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236" y="1484784"/>
            <a:ext cx="3388660" cy="2139518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Семена  подсолнечника, арбуза, тыквы, крошки белого   хлеба, рябина,  шишки,  не  саленое   сало.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29" y="54868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4577"/>
            <a:ext cx="1762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18" y="2251594"/>
            <a:ext cx="1485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5" y="227687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07" y="3933056"/>
            <a:ext cx="2276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3375"/>
            <a:ext cx="1962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45220"/>
            <a:ext cx="3008313" cy="6356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кормушек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252" y="2458260"/>
            <a:ext cx="3388660" cy="2139518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Кормушки делают из  дерева, фанеры, картона, пластиковых бутылок, пакетов из-под молока.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04106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37" y="2492896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12" y="3921646"/>
            <a:ext cx="1085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62" y="422108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8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183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</vt:lpstr>
      <vt:lpstr>Голубь</vt:lpstr>
      <vt:lpstr>Синица</vt:lpstr>
      <vt:lpstr>Снегирь</vt:lpstr>
      <vt:lpstr>Утка</vt:lpstr>
      <vt:lpstr>Дятел</vt:lpstr>
      <vt:lpstr>Свиристель</vt:lpstr>
      <vt:lpstr>Корм для птиц</vt:lpstr>
      <vt:lpstr>Виды кормушек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9</cp:revision>
  <dcterms:created xsi:type="dcterms:W3CDTF">2012-12-23T08:07:20Z</dcterms:created>
  <dcterms:modified xsi:type="dcterms:W3CDTF">2013-10-17T17:25:59Z</dcterms:modified>
</cp:coreProperties>
</file>