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C601B-E5D6-4177-BEEA-C7CD5053C5B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0951B-2A8D-4F92-B803-186BFFE2E2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542458" cy="3641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празднуют Новый год в разных странах </a:t>
            </a:r>
            <a:r>
              <a:rPr lang="ru-RU" dirty="0" smtClean="0"/>
              <a:t>мира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bg1"/>
                </a:solidFill>
              </a:rPr>
              <a:t>Подготовила  воспитатель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Маркова О.И.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0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Италия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Италии Новый год начинается шестого января. Согласно поверьям, в эту ночь на волшебной метле прилетает добрая Фея </a:t>
            </a:r>
            <a:r>
              <a:rPr lang="ru-RU" sz="1400" dirty="0" err="1"/>
              <a:t>Бефана</a:t>
            </a:r>
            <a:r>
              <a:rPr lang="ru-RU" sz="1400" dirty="0"/>
              <a:t>. Она открывает двери маленьким золотым ключиком и, войдя в комнату, где спят дети, наполняет подарками детские чулки, специально подвешенные к камину. Тому, кто плохо учился или шалил, </a:t>
            </a:r>
            <a:r>
              <a:rPr lang="ru-RU" sz="1400" dirty="0" err="1"/>
              <a:t>Бефана</a:t>
            </a:r>
            <a:r>
              <a:rPr lang="ru-RU" sz="1400" dirty="0"/>
              <a:t> оставляет щепотку золы или уголек.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8249"/>
            <a:ext cx="3435309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4783"/>
            <a:ext cx="3809227" cy="266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Швеция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Швеции перед Новым годом дети выбирают королеву света </a:t>
            </a:r>
            <a:r>
              <a:rPr lang="ru-RU" sz="1400" dirty="0" err="1"/>
              <a:t>Лючию</a:t>
            </a:r>
            <a:r>
              <a:rPr lang="ru-RU" sz="1400" dirty="0"/>
              <a:t>. Ее наряжают в белое платье, на голову надевают корону с зажженными свечами. </a:t>
            </a:r>
            <a:r>
              <a:rPr lang="ru-RU" sz="1400" dirty="0" err="1"/>
              <a:t>Лючия</a:t>
            </a:r>
            <a:r>
              <a:rPr lang="ru-RU" sz="1400" dirty="0"/>
              <a:t> приносит подарки детям и лакомства домашним животным: кошке - сливки, собаке - сахарную косточку, ослику - морковь. В праздничную ночь в домах не гаснет свет, улицы ярко освещены.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6384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62955"/>
            <a:ext cx="3816085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9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Англия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Англии принято на Новый год разыгрывать представления для детей на сюжеты старинных английских сказок. Лорд Беспорядок ведет за собой веселое карнавальное шествие, в котором принимают участие сказочные персонажи: Хобби </a:t>
            </a:r>
            <a:r>
              <a:rPr lang="ru-RU" sz="1400" dirty="0" err="1"/>
              <a:t>Хорс</a:t>
            </a:r>
            <a:r>
              <a:rPr lang="ru-RU" sz="1400" dirty="0"/>
              <a:t>, Мартовский заяц, Шалтай-Болтай, Панч и другие. Всю новогоднюю ночь уличные торговцы продают игрушки, свистульки, пищалки, маски, воздушные шары.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4" y="2924944"/>
            <a:ext cx="35558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42932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Шотландия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На улицах праздник встречают шотландской песней . По обычаю на новогоднюю ночь поджигают бочки с дегтем и катят их по улицам, сжигая, таким образом, Старый год и приглашая Новый.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283099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Французский Дед Мороз - Пер </a:t>
            </a:r>
            <a:r>
              <a:rPr lang="ru-RU" sz="1400" dirty="0" err="1"/>
              <a:t>Ноэль</a:t>
            </a:r>
            <a:r>
              <a:rPr lang="ru-RU" sz="1400" dirty="0"/>
              <a:t> - приходит в новогоднюю ночь и оставляет подарки в детских башмаках.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01759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2" y="3203721"/>
            <a:ext cx="3431704" cy="25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Германия.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Германии считают, что Санта Клаус в Новый год появляется на ослике. Перед сном дети ставят на стол тарелку для подарков, которые им принесет Санта Клаус, а в башмаки кладут сено - угощение для его ослика.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53644" cy="276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036610" cy="31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7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Традиций празднования Нового года в России довольно много. От времён славянского язычества нам достались ряженые, скоморохи и шуты. Эпоха Петра Первого и последующие столетия внесли в традиции праздника новогоднюю ёлку с игрушками, фейерверки и новогодний стол с салатом оливье, винегретом, фаршированным </a:t>
            </a:r>
            <a:r>
              <a:rPr lang="ru-RU" sz="1400" dirty="0" err="1"/>
              <a:t>гусём</a:t>
            </a:r>
            <a:r>
              <a:rPr lang="ru-RU" sz="1400" dirty="0"/>
              <a:t> или уткой, Деда Мороза со Снегурочкой, обязательное шампанское с мандаринами на столе и бой курантов на Спасской башне Кремля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3"/>
            <a:ext cx="3006244" cy="21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9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709160"/>
          </a:xfrm>
        </p:spPr>
        <p:txBody>
          <a:bodyPr>
            <a:normAutofit/>
          </a:bodyPr>
          <a:lstStyle/>
          <a:p>
            <a:r>
              <a:rPr lang="ru-RU" sz="1400" dirty="0"/>
              <a:t>В вашем доме, скорее всего, о новогоднем столе позаботится мама или бабушка. Будет неплохо, если и ты примешь посильное участие в подготовке праздничного стола. А уж участвовать в украшении новогодней ёлки и комнаты — огромное удовольствие. При украшении ёлки на неё первым делом вешают электрическую гирлянду с лампочками (но не самодельную — с огнём не шутят!), потом — игрушки: сначала крупные, затем маленькие. Не стоит вешать рядом одинаковые по форме и цвету украшения. В последнюю очередь надевают на верхушку ёлки шпиль и раскидывают блестящий «дождик».</a:t>
            </a:r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223245" cy="32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46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461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Как празднуют Новый год в разных странах мира      Подготовила  воспитатель Маркова О.И.                           </vt:lpstr>
      <vt:lpstr>Италия</vt:lpstr>
      <vt:lpstr>Швеция</vt:lpstr>
      <vt:lpstr>Англия</vt:lpstr>
      <vt:lpstr>Шотландия</vt:lpstr>
      <vt:lpstr>Франция</vt:lpstr>
      <vt:lpstr>Германия.</vt:lpstr>
      <vt:lpstr>Россия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празднуют Новый год в разных странах мира</dc:title>
  <dc:creator>АНДРЕЙ</dc:creator>
  <cp:lastModifiedBy>АНДРЕЙ</cp:lastModifiedBy>
  <cp:revision>7</cp:revision>
  <dcterms:created xsi:type="dcterms:W3CDTF">2013-12-14T09:48:43Z</dcterms:created>
  <dcterms:modified xsi:type="dcterms:W3CDTF">2013-12-14T10:59:33Z</dcterms:modified>
</cp:coreProperties>
</file>