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1B82F-A756-4B33-92F6-96D6536F5C4A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5EE16-5E8B-437E-9711-90F7B99B2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03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5EE16-5E8B-437E-9711-90F7B99B2C1B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68A4F-EECC-4F2F-81CD-7CEF5C35C413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FB6202-B682-433E-9765-B41006DAD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68A4F-EECC-4F2F-81CD-7CEF5C35C413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FB6202-B682-433E-9765-B41006DAD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68A4F-EECC-4F2F-81CD-7CEF5C35C413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FB6202-B682-433E-9765-B41006DAD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68A4F-EECC-4F2F-81CD-7CEF5C35C413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FB6202-B682-433E-9765-B41006DAD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68A4F-EECC-4F2F-81CD-7CEF5C35C413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FB6202-B682-433E-9765-B41006DAD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68A4F-EECC-4F2F-81CD-7CEF5C35C413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FB6202-B682-433E-9765-B41006DAD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68A4F-EECC-4F2F-81CD-7CEF5C35C413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FB6202-B682-433E-9765-B41006DAD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68A4F-EECC-4F2F-81CD-7CEF5C35C413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FB6202-B682-433E-9765-B41006DAD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68A4F-EECC-4F2F-81CD-7CEF5C35C413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FB6202-B682-433E-9765-B41006DAD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68A4F-EECC-4F2F-81CD-7CEF5C35C413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FB6202-B682-433E-9765-B41006DAD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68A4F-EECC-4F2F-81CD-7CEF5C35C413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FB6202-B682-433E-9765-B41006DAD41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F368A4F-EECC-4F2F-81CD-7CEF5C35C413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7FB6202-B682-433E-9765-B41006DAD4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071810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Особенности восприятия социальной действительности </a:t>
            </a:r>
            <a:r>
              <a:rPr lang="en-US" sz="3600" i="1" dirty="0" smtClean="0"/>
              <a:t> </a:t>
            </a:r>
            <a:r>
              <a:rPr lang="ru-RU" sz="3600" i="1" dirty="0" smtClean="0"/>
              <a:t>мальчиками </a:t>
            </a:r>
            <a:r>
              <a:rPr lang="en-US" sz="3600" i="1" dirty="0" smtClean="0"/>
              <a:t> </a:t>
            </a:r>
            <a:r>
              <a:rPr lang="ru-RU" sz="3600" i="1" dirty="0" smtClean="0"/>
              <a:t>и девочками</a:t>
            </a:r>
            <a:endParaRPr lang="ru-RU" sz="3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886200"/>
            <a:ext cx="3486152" cy="175260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Выполнила</a:t>
            </a:r>
            <a:endParaRPr lang="ru-RU" sz="2400" i="1" dirty="0" smtClean="0">
              <a:solidFill>
                <a:schemeClr val="tx1"/>
              </a:solidFill>
            </a:endParaRPr>
          </a:p>
          <a:p>
            <a:r>
              <a:rPr lang="ru-RU" sz="2400" i="1" dirty="0" smtClean="0">
                <a:solidFill>
                  <a:schemeClr val="tx1"/>
                </a:solidFill>
              </a:rPr>
              <a:t>Саенко М.А.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14290"/>
            <a:ext cx="5143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Т</a:t>
            </a:r>
            <a:r>
              <a:rPr lang="ru-RU" sz="2000" i="1" dirty="0" smtClean="0"/>
              <a:t>о </a:t>
            </a:r>
            <a:r>
              <a:rPr lang="ru-RU" sz="2000" i="1" dirty="0"/>
              <a:t>у мальчиков доминируют игры военно-героической </a:t>
            </a:r>
            <a:r>
              <a:rPr lang="ru-RU" sz="2000" i="1" dirty="0" smtClean="0"/>
              <a:t>тематики </a:t>
            </a:r>
            <a:endParaRPr lang="ru-RU" sz="2000" i="1" dirty="0"/>
          </a:p>
        </p:txBody>
      </p:sp>
      <p:pic>
        <p:nvPicPr>
          <p:cNvPr id="25606" name="Picture 6" descr="http://dskv1067.mskobr.ru/images/cms/data/sre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5" y="1357298"/>
            <a:ext cx="600079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У мальчиков игры подвижные — с непрерывным бегом, прыжками, ездой на велосипеде</a:t>
            </a:r>
          </a:p>
        </p:txBody>
      </p:sp>
      <p:pic>
        <p:nvPicPr>
          <p:cNvPr id="26626" name="Picture 2" descr="http://www.sarov.com/uploads/images/post/167332953689324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4714908" cy="3500462"/>
          </a:xfrm>
          <a:prstGeom prst="rect">
            <a:avLst/>
          </a:prstGeom>
          <a:noFill/>
        </p:spPr>
      </p:pic>
      <p:pic>
        <p:nvPicPr>
          <p:cNvPr id="26630" name="Picture 6" descr="http://i2.imagefor.me/m/600x0/228042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214686"/>
            <a:ext cx="3500462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714356"/>
            <a:ext cx="3257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У</a:t>
            </a:r>
            <a:r>
              <a:rPr lang="ru-RU" sz="2400" i="1" dirty="0" smtClean="0"/>
              <a:t> </a:t>
            </a:r>
            <a:r>
              <a:rPr lang="ru-RU" sz="2400" i="1" dirty="0"/>
              <a:t>девочек — более </a:t>
            </a:r>
            <a:r>
              <a:rPr lang="ru-RU" sz="2400" i="1" dirty="0" smtClean="0"/>
              <a:t>спокойные</a:t>
            </a:r>
            <a:endParaRPr lang="ru-RU" i="1" dirty="0"/>
          </a:p>
        </p:txBody>
      </p:sp>
      <p:pic>
        <p:nvPicPr>
          <p:cNvPr id="27650" name="Picture 2" descr="http://msk.smeshclub.ru/uploads/images/igrovaya/igr6%20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28604"/>
            <a:ext cx="3000375" cy="2143140"/>
          </a:xfrm>
          <a:prstGeom prst="rect">
            <a:avLst/>
          </a:prstGeom>
          <a:noFill/>
        </p:spPr>
      </p:pic>
      <p:pic>
        <p:nvPicPr>
          <p:cNvPr id="27652" name="Picture 4" descr="http://www.stihi.ru/pics/2012/07/04/13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643182"/>
            <a:ext cx="6096000" cy="396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7358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Уже в младшей группе детского сада происходит половая </a:t>
            </a:r>
            <a:r>
              <a:rPr lang="ru-RU" sz="2000" i="1" dirty="0" smtClean="0"/>
              <a:t>консолидация </a:t>
            </a:r>
            <a:r>
              <a:rPr lang="ru-RU" sz="2000" i="1" dirty="0"/>
              <a:t>— девочки предпочитают играть с </a:t>
            </a:r>
            <a:r>
              <a:rPr lang="ru-RU" sz="2000" i="1" dirty="0" smtClean="0"/>
              <a:t>девочками</a:t>
            </a:r>
            <a:endParaRPr lang="ru-RU" sz="2000" i="1" dirty="0"/>
          </a:p>
        </p:txBody>
      </p:sp>
      <p:pic>
        <p:nvPicPr>
          <p:cNvPr id="29698" name="Picture 2" descr="http://img-fotki.yandex.ru/get/6202/104624815.1b/0_82094_7a99b0d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4"/>
            <a:ext cx="5543550" cy="531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91375" y="285728"/>
            <a:ext cx="3161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 А  </a:t>
            </a:r>
            <a:r>
              <a:rPr lang="ru-RU" sz="2400" i="1" dirty="0"/>
              <a:t>мальчики — с </a:t>
            </a:r>
            <a:r>
              <a:rPr lang="ru-RU" sz="2400" i="1" dirty="0" smtClean="0"/>
              <a:t>мальчиками</a:t>
            </a:r>
            <a:endParaRPr lang="ru-RU" sz="2400" i="1" dirty="0"/>
          </a:p>
        </p:txBody>
      </p:sp>
      <p:pic>
        <p:nvPicPr>
          <p:cNvPr id="28676" name="Picture 4" descr="http://readmas.ru/wp-content/filesall/2012/05/znachenie_igry_v_psixicheskoj_zhizni_rebenka_readmas.ru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6191250" cy="411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6715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В рисунках мальчиков преобладает военно-индустриальная </a:t>
            </a:r>
            <a:r>
              <a:rPr lang="ru-RU" sz="2000" i="1" dirty="0" smtClean="0"/>
              <a:t>тематика</a:t>
            </a:r>
            <a:r>
              <a:rPr lang="ru-RU" sz="2000" i="1" dirty="0"/>
              <a:t>. Их рисунки нередко схематичны, но более динамичны, чем у  девочек. </a:t>
            </a:r>
          </a:p>
        </p:txBody>
      </p:sp>
      <p:pic>
        <p:nvPicPr>
          <p:cNvPr id="30722" name="Picture 2" descr="http://gorod.tomsk.ru/uploads/11740/1242713324/image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3238500" cy="2286001"/>
          </a:xfrm>
          <a:prstGeom prst="rect">
            <a:avLst/>
          </a:prstGeom>
          <a:noFill/>
        </p:spPr>
      </p:pic>
      <p:pic>
        <p:nvPicPr>
          <p:cNvPr id="30724" name="Picture 4" descr="http://drevo.uaportal.com/embed/1111869?w=400&amp;h=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876"/>
            <a:ext cx="3810000" cy="207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75009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Девочки чаще изображают людей, природу; у них рисунки имеют более законченный характер с элементами декоративности. При изображении человека (чаще всего это женщина) они тщатель­но вырисовывают </a:t>
            </a:r>
            <a:r>
              <a:rPr lang="ru-RU" dirty="0"/>
              <a:t>платье, прическу</a:t>
            </a:r>
          </a:p>
        </p:txBody>
      </p:sp>
      <p:pic>
        <p:nvPicPr>
          <p:cNvPr id="31746" name="Picture 2" descr="http://open.az/uploads/posts/2009-07/thumbs/1248166860_det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4500562" cy="3448051"/>
          </a:xfrm>
          <a:prstGeom prst="rect">
            <a:avLst/>
          </a:prstGeom>
          <a:noFill/>
        </p:spPr>
      </p:pic>
      <p:pic>
        <p:nvPicPr>
          <p:cNvPr id="31748" name="Picture 4" descr="http://sng.festivalnauki.ru/sites/default/files/radu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28934"/>
            <a:ext cx="4572000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gimnazist1.ru/news/news135305499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38274"/>
            <a:ext cx="5743575" cy="5419726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85720" y="500042"/>
            <a:ext cx="8858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совместный труд мальчиков и девочек, организованный по принципу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взаимодополнения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Существенную роль в процессе, половой социализации и </a:t>
            </a:r>
            <a:r>
              <a:rPr lang="ru-RU" sz="2400" i="1" dirty="0" smtClean="0"/>
              <a:t>половом </a:t>
            </a:r>
            <a:r>
              <a:rPr lang="ru-RU" sz="2400" i="1" dirty="0"/>
              <a:t>воспитании играют педагоги, которые осуществляют дифференцированный воспитательный подход по отношению к девочкам и мальчикам</a:t>
            </a:r>
          </a:p>
        </p:txBody>
      </p:sp>
      <p:pic>
        <p:nvPicPr>
          <p:cNvPr id="33796" name="Picture 4" descr="http://tuid.org.ua/images/stories/anaokulu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571744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357166"/>
            <a:ext cx="107825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Преобладание женщин среди педагогов небезразлично 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для личностного развития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девочек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1" name="Picture 5" descr="http://rv.ryazan.ru/photo/4001/3463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6457950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85728"/>
            <a:ext cx="864396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Неотложной задачей педагогики на сегодняшний день является формирование самобытной творческой личности, когда в центре внимания педагога стоит конкретный ребенок, учитываются его индивидуальные, возрастные и половые психологические особенности и когда весь процесс воспитания направлен на развитие своеобразия и неповторимости его личности. Это невозможно без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гуманизации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демократизации всей системы образования, в том числе и дошкольного.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7158" y="1571613"/>
            <a:ext cx="842968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Учет в педагогическом процессе психических особенностей, обусловленных полом, важен не только для подготовки детей к успешному выполнению в будущем половых социальных ролей, но и для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гуманизации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всей системы воспитания подрастающего поколения.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500042"/>
            <a:ext cx="8715404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Личность ребенка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сложное образование, состоящее из трех структур: познавательной, эмоционально-волевой и поведенческой. Как утверждает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В.С.Мерлин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личность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саморазвивающаяся интегрированная система, с которой можно выделить ряд  подсистем различного уровня: биохимического,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психодинамического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психологического, социально-психологическая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ksakal.info/uploads/posts/2012-12/1355026368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214554"/>
            <a:ext cx="6481224" cy="43577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1500173"/>
            <a:ext cx="6072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Девочек </a:t>
            </a:r>
            <a:r>
              <a:rPr lang="ru-RU" sz="2000" i="1" dirty="0"/>
              <a:t>в 2 раза чаще, чем мальчиков, поощряют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28605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Наше исследование, проведенное совместно с Л.А. Арутюновой (1984), также свидетельствует, что по отношению к девочкам и мальчикам дольного возраста в семье используются разные воспитательные воздействия: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571.imageshack.us/img571/2333/8862480oenoennoennnnnf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357298"/>
            <a:ext cx="3552825" cy="5314951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923329"/>
            <a:ext cx="57573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мальчиков в 2 раза чаще наказывают.</a:t>
            </a:r>
            <a:endParaRPr kumimoji="0" lang="ru-RU" sz="2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60.radikal.ru/i168/0811/c1/2f32bc954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496"/>
            <a:ext cx="1857375" cy="238125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00034" y="0"/>
            <a:ext cx="828680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мальчиков-дошкольников неврозы встречаются в 2 раза чаще, чем у девочек.) У девочек лучше развита тактильная чувствительность и чувствительность к запахам.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9" name="Picture 5" descr="http://stat8.blog.ru/lr/0c1129f6842e1567a0447c799c45225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643050"/>
            <a:ext cx="6191250" cy="4648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raut.ru/files/tato/november/1048755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71744"/>
            <a:ext cx="4643470" cy="33575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428604"/>
            <a:ext cx="6500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Эмоциональная сфера девочек характеризуется тем, что они чаще проявляют </a:t>
            </a:r>
            <a:r>
              <a:rPr lang="ru-RU" sz="2400" i="1" dirty="0" err="1"/>
              <a:t>эмпатию</a:t>
            </a:r>
            <a:r>
              <a:rPr lang="ru-RU" sz="2400" i="1" dirty="0"/>
              <a:t> — ярче выражают сочувствие другому человеку.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1000108"/>
            <a:ext cx="6786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В дошкольном возрасте достаточно четко проявляется различие интересов и предпочтений мальчиков и девочек. Особенно ярко это выступает в содержании и характере игр и рисунков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4786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Если </a:t>
            </a:r>
            <a:r>
              <a:rPr lang="ru-RU" sz="2000" i="1" dirty="0" smtClean="0"/>
              <a:t>преобладающая </a:t>
            </a:r>
            <a:r>
              <a:rPr lang="ru-RU" sz="2000" i="1" dirty="0"/>
              <a:t>тематика сюжетно-ролевых игр девочек — "семья", "больница", "магазин", "детский сад"</a:t>
            </a:r>
          </a:p>
        </p:txBody>
      </p:sp>
      <p:pic>
        <p:nvPicPr>
          <p:cNvPr id="24582" name="Picture 6" descr="http://www.shnufi.ru/images/bigpics/9495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0"/>
            <a:ext cx="2857500" cy="3214686"/>
          </a:xfrm>
          <a:prstGeom prst="rect">
            <a:avLst/>
          </a:prstGeom>
          <a:noFill/>
        </p:spPr>
      </p:pic>
      <p:pic>
        <p:nvPicPr>
          <p:cNvPr id="24584" name="Picture 8" descr="http://dsalekseevka.ucoz.ru/_ph/3/2/2886253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3200400" cy="4267200"/>
          </a:xfrm>
          <a:prstGeom prst="rect">
            <a:avLst/>
          </a:prstGeom>
          <a:noFill/>
        </p:spPr>
      </p:pic>
      <p:pic>
        <p:nvPicPr>
          <p:cNvPr id="24586" name="Picture 10" descr="http://optiontreiding.ru/wp-content/uploads/2013/02/devochka-s-kukloi-300x2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714752"/>
            <a:ext cx="3309859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170</TotalTime>
  <Words>433</Words>
  <Application>Microsoft Office PowerPoint</Application>
  <PresentationFormat>Экран (4:3)</PresentationFormat>
  <Paragraphs>27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Особенности восприятия социальной действительности  мальчиками  и девочками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восприятия социальной действительности  мальчиками  и девочками</dc:title>
  <dc:creator>ДОМ</dc:creator>
  <cp:lastModifiedBy>marina</cp:lastModifiedBy>
  <cp:revision>18</cp:revision>
  <dcterms:created xsi:type="dcterms:W3CDTF">2013-11-06T18:43:43Z</dcterms:created>
  <dcterms:modified xsi:type="dcterms:W3CDTF">2013-12-08T14:42:24Z</dcterms:modified>
</cp:coreProperties>
</file>