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6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04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9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02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5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9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6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6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288A-8192-4560-A73A-8AF157BF6ECC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FDC228-BC3E-455E-B31F-E4C2F3A40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9514" y="718073"/>
            <a:ext cx="8915399" cy="2262781"/>
          </a:xfrm>
        </p:spPr>
        <p:txBody>
          <a:bodyPr/>
          <a:lstStyle/>
          <a:p>
            <a:pPr algn="ctr"/>
            <a:r>
              <a:rPr lang="ru-RU" dirty="0" smtClean="0">
                <a:latin typeface="Candara" panose="020E0502030303020204" pitchFamily="34" charset="0"/>
              </a:rPr>
              <a:t>Александр Сергеевич Пушкин 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9514" y="2980854"/>
            <a:ext cx="8915399" cy="2816217"/>
          </a:xfrm>
        </p:spPr>
        <p:txBody>
          <a:bodyPr/>
          <a:lstStyle/>
          <a:p>
            <a:r>
              <a:rPr lang="ru-RU" dirty="0"/>
              <a:t>Подготовила воспитатель </a:t>
            </a:r>
          </a:p>
          <a:p>
            <a:r>
              <a:rPr lang="ru-RU" dirty="0"/>
              <a:t>первой категории</a:t>
            </a:r>
          </a:p>
          <a:p>
            <a:r>
              <a:rPr lang="ru-RU" dirty="0"/>
              <a:t>Маркова Ольга Игоревна</a:t>
            </a:r>
          </a:p>
          <a:p>
            <a:r>
              <a:rPr lang="ru-RU" dirty="0"/>
              <a:t>г. Москва ГБОУ д/с №2651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9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9014576" cy="1548935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Великий русский поэт и писатель Александр Сергеевич Пушкин родился в Москве 6 июня 1799г</a:t>
            </a:r>
            <a:r>
              <a:rPr lang="ru-RU" sz="1800" dirty="0" smtClean="0"/>
              <a:t>. </a:t>
            </a:r>
            <a:r>
              <a:rPr lang="ru-RU" sz="1800" dirty="0"/>
              <a:t>С раннего детства Пушкин рос и воспитывался в литературной среде, так что можно с уверенностью сказать о том, что его будущее было предопределено. Отец Александра Сергеевича был ценителем литературы, имел большую библиотеку, дядя был известным поэтом, в гостях у которого часто бывали многие известные деятели литературы того времени.</a:t>
            </a:r>
            <a:endParaRPr lang="ru-RU" sz="1800" dirty="0"/>
          </a:p>
        </p:txBody>
      </p:sp>
      <p:pic>
        <p:nvPicPr>
          <p:cNvPr id="1028" name="Picture 4" descr="http://qrok.net/uploads/posts/2010-03/1268215766_aleksandrpushk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08" y="2402541"/>
            <a:ext cx="307226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</a:t>
            </a:r>
            <a:endParaRPr lang="ru-RU" sz="1600" dirty="0"/>
          </a:p>
        </p:txBody>
      </p:sp>
      <p:pic>
        <p:nvPicPr>
          <p:cNvPr id="2050" name="Picture 2" descr="http://s2.uploads.ru/loQ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17" y="2165872"/>
            <a:ext cx="261958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5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А. С. Пушкин кроме стихов, поэм писал ещё и сказки.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476" y="1724809"/>
            <a:ext cx="492723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Сказка о золотом петушке</a:t>
            </a:r>
            <a:br>
              <a:rPr lang="ru-RU" i="1" dirty="0"/>
            </a:br>
            <a:endParaRPr lang="ru-RU" dirty="0"/>
          </a:p>
        </p:txBody>
      </p:sp>
      <p:pic>
        <p:nvPicPr>
          <p:cNvPr id="3074" name="Picture 2" descr="http://img1.liveinternet.ru/images/foto/b/1/apps/1/212/1212741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16" y="1635162"/>
            <a:ext cx="3602547" cy="48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3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Сказка о мёртвой царевне и о семи богатырях</a:t>
            </a:r>
            <a:br>
              <a:rPr lang="ru-RU" i="1" dirty="0"/>
            </a:br>
            <a:endParaRPr lang="ru-RU" dirty="0"/>
          </a:p>
        </p:txBody>
      </p:sp>
      <p:pic>
        <p:nvPicPr>
          <p:cNvPr id="4098" name="Picture 2" descr="http://i012.radikal.ru/1108/49/57a9fc17c3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24" y="1905000"/>
            <a:ext cx="4057831" cy="30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s-pushkin.ru/img/tale/2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80" y="3273899"/>
            <a:ext cx="3876600" cy="30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9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/>
              <a:t>Сказка о попе и о работнике его </a:t>
            </a:r>
            <a:r>
              <a:rPr lang="ru-RU" i="1" dirty="0" err="1"/>
              <a:t>Балде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5122" name="Picture 2" descr="http://detsad-kitty.ru/uploads/posts/2010-10/1287808805_titu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3621913"/>
            <a:ext cx="1066800" cy="8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855" y="1905000"/>
            <a:ext cx="5077724" cy="3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Сказка о рыбаке и рыбке</a:t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984" y="2069054"/>
            <a:ext cx="487494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2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/>
              <a:t>Сказка о царе Салтане, о сыне его славном и могучем богатыре князе Гвидоне Салтановиче и о прекрасной царевне Лебеди</a:t>
            </a:r>
            <a:br>
              <a:rPr lang="ru-RU" sz="2400" i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47" y="1905000"/>
            <a:ext cx="3517751" cy="46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9564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172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Candara</vt:lpstr>
      <vt:lpstr>Century Gothic</vt:lpstr>
      <vt:lpstr>Wingdings 3</vt:lpstr>
      <vt:lpstr>Легкий дым</vt:lpstr>
      <vt:lpstr>Александр Сергеевич Пушкин </vt:lpstr>
      <vt:lpstr>Великий русский поэт и писатель Александр Сергеевич Пушкин родился в Москве 6 июня 1799г. С раннего детства Пушкин рос и воспитывался в литературной среде, так что можно с уверенностью сказать о том, что его будущее было предопределено. Отец Александра Сергеевича был ценителем литературы, имел большую библиотеку, дядя был известным поэтом, в гостях у которого часто бывали многие известные деятели литературы того времени.</vt:lpstr>
      <vt:lpstr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</vt:lpstr>
      <vt:lpstr>А. С. Пушкин кроме стихов, поэм писал ещё и сказки.</vt:lpstr>
      <vt:lpstr>Сказка о золотом петушке </vt:lpstr>
      <vt:lpstr>Сказка о мёртвой царевне и о семи богатырях </vt:lpstr>
      <vt:lpstr>Сказка о попе и о работнике его Балде </vt:lpstr>
      <vt:lpstr>Сказка о рыбаке и рыбке </vt:lpstr>
      <vt:lpstr>Сказка о царе Салтане, о сыне его славном и могучем богатыре князе Гвидоне Салтановиче и о прекрасной царевне Лебеди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Вера Саростина</dc:creator>
  <cp:lastModifiedBy>Вера Саростина</cp:lastModifiedBy>
  <cp:revision>4</cp:revision>
  <dcterms:created xsi:type="dcterms:W3CDTF">2014-01-17T16:43:49Z</dcterms:created>
  <dcterms:modified xsi:type="dcterms:W3CDTF">2014-01-17T17:16:30Z</dcterms:modified>
</cp:coreProperties>
</file>