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5DC2BE1-7BCB-43DD-85CA-CDD8B3150A7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BF4046B-3647-45B6-B078-A582229A3648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1"/>
              <a:tileRect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968_11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995_1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4581525"/>
            <a:ext cx="16827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12167"/>
          </a:xfrm>
        </p:spPr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592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5517" y="2967335"/>
            <a:ext cx="7092967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Обозначение мягкости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огласных буквой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3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30065"/>
          </a:xfrm>
        </p:spPr>
        <p:txBody>
          <a:bodyPr/>
          <a:lstStyle/>
          <a:p>
            <a:r>
              <a:rPr lang="ru-RU" sz="2800" dirty="0" smtClean="0"/>
              <a:t>Прочитайте. Выпишите слова, в которых</a:t>
            </a:r>
            <a:br>
              <a:rPr lang="ru-RU" sz="2800" dirty="0" smtClean="0"/>
            </a:br>
            <a:r>
              <a:rPr lang="ru-RU" sz="2800" dirty="0" smtClean="0"/>
              <a:t>согласные произносятся мягко.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Рад  -  ряд</a:t>
            </a:r>
          </a:p>
          <a:p>
            <a:r>
              <a:rPr lang="ru-RU" dirty="0">
                <a:solidFill>
                  <a:srgbClr val="C00000"/>
                </a:solidFill>
              </a:rPr>
              <a:t>г</a:t>
            </a:r>
            <a:r>
              <a:rPr lang="ru-RU" dirty="0" smtClean="0">
                <a:solidFill>
                  <a:srgbClr val="C00000"/>
                </a:solidFill>
              </a:rPr>
              <a:t>рад  -  грядка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Лара  -  Ляля</a:t>
            </a:r>
          </a:p>
          <a:p>
            <a:r>
              <a:rPr lang="ru-RU" dirty="0">
                <a:solidFill>
                  <a:srgbClr val="C00000"/>
                </a:solidFill>
              </a:rPr>
              <a:t>м</a:t>
            </a:r>
            <a:r>
              <a:rPr lang="ru-RU" dirty="0" smtClean="0">
                <a:solidFill>
                  <a:srgbClr val="C00000"/>
                </a:solidFill>
              </a:rPr>
              <a:t>асло  -  мясо</a:t>
            </a:r>
          </a:p>
          <a:p>
            <a:r>
              <a:rPr lang="ru-RU" dirty="0">
                <a:solidFill>
                  <a:srgbClr val="C00000"/>
                </a:solidFill>
              </a:rPr>
              <a:t>н</a:t>
            </a:r>
            <a:r>
              <a:rPr lang="ru-RU" dirty="0" smtClean="0">
                <a:solidFill>
                  <a:srgbClr val="C00000"/>
                </a:solidFill>
              </a:rPr>
              <a:t>яня  -  наша</a:t>
            </a:r>
          </a:p>
          <a:p>
            <a:r>
              <a:rPr lang="ru-RU" dirty="0">
                <a:solidFill>
                  <a:srgbClr val="C00000"/>
                </a:solidFill>
              </a:rPr>
              <a:t>м</a:t>
            </a:r>
            <a:r>
              <a:rPr lang="ru-RU" dirty="0" smtClean="0">
                <a:solidFill>
                  <a:srgbClr val="C00000"/>
                </a:solidFill>
              </a:rPr>
              <a:t>ял  -  мал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0022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6"/>
          </a:xfrm>
        </p:spPr>
        <p:txBody>
          <a:bodyPr/>
          <a:lstStyle/>
          <a:p>
            <a:r>
              <a:rPr lang="ru-RU" sz="3600" dirty="0" smtClean="0"/>
              <a:t>Спишите. Вставьте </a:t>
            </a:r>
            <a:br>
              <a:rPr lang="ru-RU" sz="3600" dirty="0" smtClean="0"/>
            </a:br>
            <a:r>
              <a:rPr lang="ru-RU" sz="3600" dirty="0" smtClean="0"/>
              <a:t>пропущенные буквы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488832" cy="4226024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Сен.  ловит  м. ч.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Наш  Тол.  еще  </a:t>
            </a:r>
            <a:r>
              <a:rPr lang="ru-RU" sz="4000" dirty="0" err="1" smtClean="0">
                <a:solidFill>
                  <a:srgbClr val="C00000"/>
                </a:solidFill>
              </a:rPr>
              <a:t>м.л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Кол.  </a:t>
            </a:r>
            <a:r>
              <a:rPr lang="ru-RU" sz="4000" dirty="0" err="1">
                <a:solidFill>
                  <a:srgbClr val="C00000"/>
                </a:solidFill>
              </a:rPr>
              <a:t>м</a:t>
            </a:r>
            <a:r>
              <a:rPr lang="ru-RU" sz="4000" dirty="0" err="1" smtClean="0">
                <a:solidFill>
                  <a:srgbClr val="C00000"/>
                </a:solidFill>
              </a:rPr>
              <a:t>.л</a:t>
            </a:r>
            <a:r>
              <a:rPr lang="ru-RU" sz="4000" dirty="0" smtClean="0">
                <a:solidFill>
                  <a:srgbClr val="C00000"/>
                </a:solidFill>
              </a:rPr>
              <a:t>  пластилин.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Дети  встали  в  </a:t>
            </a:r>
            <a:r>
              <a:rPr lang="ru-RU" sz="4000" dirty="0" err="1" smtClean="0">
                <a:solidFill>
                  <a:srgbClr val="C00000"/>
                </a:solidFill>
              </a:rPr>
              <a:t>р.д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25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/>
          <a:lstStyle/>
          <a:p>
            <a:r>
              <a:rPr lang="ru-RU" sz="3200" dirty="0" smtClean="0"/>
              <a:t>Составь  из  слов</a:t>
            </a:r>
            <a:br>
              <a:rPr lang="ru-RU" sz="3200" dirty="0" smtClean="0"/>
            </a:br>
            <a:r>
              <a:rPr lang="ru-RU" sz="3200" dirty="0" smtClean="0"/>
              <a:t>предложения.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Зоя ,  Рая,  и,  малы.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Мама,  их,  ясли,  в,  носила.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Там,  ребята,  саду,  в,  гуляли.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В,  хорошо,  ребятам,  яслях.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0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r>
              <a:rPr lang="ru-RU" sz="4000" dirty="0" smtClean="0"/>
              <a:t>Спишите,  вставляя </a:t>
            </a:r>
            <a:br>
              <a:rPr lang="ru-RU" sz="4000" dirty="0" smtClean="0"/>
            </a:br>
            <a:r>
              <a:rPr lang="ru-RU" sz="4000" dirty="0" smtClean="0"/>
              <a:t>пропущенные буквы.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Взгляни на маленьких </a:t>
            </a:r>
            <a:r>
              <a:rPr lang="ru-RU" sz="4000" dirty="0" err="1" smtClean="0">
                <a:solidFill>
                  <a:srgbClr val="C00000"/>
                </a:solidFill>
              </a:rPr>
              <a:t>сов.т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Малютки </a:t>
            </a:r>
            <a:r>
              <a:rPr lang="ru-RU" sz="4000" dirty="0" err="1" smtClean="0">
                <a:solidFill>
                  <a:srgbClr val="C00000"/>
                </a:solidFill>
              </a:rPr>
              <a:t>р.дышком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</a:rPr>
              <a:t>сид.т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Когда не </a:t>
            </a:r>
            <a:r>
              <a:rPr lang="ru-RU" sz="4000" dirty="0" err="1" smtClean="0">
                <a:solidFill>
                  <a:srgbClr val="C00000"/>
                </a:solidFill>
              </a:rPr>
              <a:t>сп.т</a:t>
            </a:r>
            <a:r>
              <a:rPr lang="ru-RU" sz="4000" dirty="0" smtClean="0">
                <a:solidFill>
                  <a:srgbClr val="C00000"/>
                </a:solidFill>
              </a:rPr>
              <a:t>, они </a:t>
            </a:r>
            <a:r>
              <a:rPr lang="ru-RU" sz="4000" dirty="0" err="1" smtClean="0">
                <a:solidFill>
                  <a:srgbClr val="C00000"/>
                </a:solidFill>
              </a:rPr>
              <a:t>ед.т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Когда </a:t>
            </a:r>
            <a:r>
              <a:rPr lang="ru-RU" sz="4000" dirty="0" err="1" smtClean="0">
                <a:solidFill>
                  <a:srgbClr val="C00000"/>
                </a:solidFill>
              </a:rPr>
              <a:t>ед.т</a:t>
            </a:r>
            <a:r>
              <a:rPr lang="ru-RU" sz="4000" dirty="0" smtClean="0">
                <a:solidFill>
                  <a:srgbClr val="C00000"/>
                </a:solidFill>
              </a:rPr>
              <a:t>, они не </a:t>
            </a:r>
            <a:r>
              <a:rPr lang="ru-RU" sz="4000" dirty="0" err="1" smtClean="0">
                <a:solidFill>
                  <a:srgbClr val="C00000"/>
                </a:solidFill>
              </a:rPr>
              <a:t>сп.т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0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/>
          <a:lstStyle/>
          <a:p>
            <a:r>
              <a:rPr lang="ru-RU" sz="2800" dirty="0" smtClean="0"/>
              <a:t>Прочитайте.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18457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Митя  мал.  Он  мял  глину. Валя</a:t>
            </a:r>
          </a:p>
          <a:p>
            <a:r>
              <a:rPr lang="ru-RU" dirty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rgbClr val="C00000"/>
                </a:solidFill>
              </a:rPr>
              <a:t>  Коля  лепили  игрушки. Вот</a:t>
            </a:r>
          </a:p>
          <a:p>
            <a:r>
              <a:rPr lang="ru-RU" dirty="0">
                <a:solidFill>
                  <a:srgbClr val="C00000"/>
                </a:solidFill>
              </a:rPr>
              <a:t>я</a:t>
            </a:r>
            <a:r>
              <a:rPr lang="ru-RU" dirty="0" smtClean="0">
                <a:solidFill>
                  <a:srgbClr val="C00000"/>
                </a:solidFill>
              </a:rPr>
              <a:t>блоко,  вот  груша 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Ответьте на вопросы.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Что  делал  Митя?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Что делали Валя и Коля?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Ответы запишите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813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>Презентацию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2000" dirty="0" smtClean="0"/>
              <a:t>подготовила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err="1" smtClean="0"/>
              <a:t>Чугаенко</a:t>
            </a:r>
            <a:r>
              <a:rPr lang="ru-RU" sz="2000" dirty="0" smtClean="0"/>
              <a:t> Е. А.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Шаблон дизайна презентации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зят из ресурсов интернета.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26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6</Template>
  <TotalTime>131</TotalTime>
  <Words>169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Фокина Л. П. Шаблон 6</vt:lpstr>
      <vt:lpstr>Презентация</vt:lpstr>
      <vt:lpstr>Прочитайте. Выпишите слова, в которых согласные произносятся мягко. </vt:lpstr>
      <vt:lpstr>Спишите. Вставьте  пропущенные буквы. </vt:lpstr>
      <vt:lpstr>Составь  из  слов предложения.</vt:lpstr>
      <vt:lpstr>Спишите,  вставляя  пропущенные буквы.</vt:lpstr>
      <vt:lpstr>Прочитайте.</vt:lpstr>
      <vt:lpstr>Презентацию  подготовила Чугаенко Е. А.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Loki</dc:creator>
  <cp:lastModifiedBy>Loki</cp:lastModifiedBy>
  <cp:revision>12</cp:revision>
  <dcterms:created xsi:type="dcterms:W3CDTF">2013-03-23T12:18:47Z</dcterms:created>
  <dcterms:modified xsi:type="dcterms:W3CDTF">2013-04-25T19:47:24Z</dcterms:modified>
</cp:coreProperties>
</file>