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  <p:sldId id="268" r:id="rId10"/>
    <p:sldId id="269" r:id="rId11"/>
    <p:sldId id="271" r:id="rId12"/>
    <p:sldId id="270" r:id="rId13"/>
    <p:sldId id="272" r:id="rId14"/>
    <p:sldId id="274" r:id="rId15"/>
    <p:sldId id="275" r:id="rId16"/>
    <p:sldId id="273" r:id="rId17"/>
    <p:sldId id="277" r:id="rId18"/>
    <p:sldId id="278" r:id="rId19"/>
    <p:sldId id="279" r:id="rId20"/>
    <p:sldId id="28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01F23-73DF-4782-94DF-4F9EB433F3CF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C6D3B9B-34FB-42F3-A9AD-6E716EC53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500570"/>
            <a:ext cx="4843474" cy="192882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Подготовила воспитатель </a:t>
            </a:r>
            <a:r>
              <a:rPr lang="ru-RU" i="1" dirty="0" smtClean="0">
                <a:solidFill>
                  <a:schemeClr val="bg1"/>
                </a:solidFill>
              </a:rPr>
              <a:t>подготовительной группы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Медведева Т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  <a:r>
              <a:rPr lang="ru-RU" i="1" dirty="0" smtClean="0">
                <a:solidFill>
                  <a:schemeClr val="bg1"/>
                </a:solidFill>
              </a:rPr>
              <a:t>А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Открытое занятие по дорожному движению на тему :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 «Мы пешеходы»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1592011133547701Resim2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333375"/>
            <a:ext cx="526732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Тротуар- дорога для тебя!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Users\ДОМ\Desktop\d541467aec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Пешеходный переход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ДОМ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Загадки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3643314"/>
            <a:ext cx="38576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Днём и ночью я горю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Всем сигналы подаю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Есть три цвета у меня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Как зовут меня друзья</a:t>
            </a:r>
            <a:r>
              <a:rPr lang="ru-RU" sz="2400" i="1" dirty="0" smtClean="0">
                <a:solidFill>
                  <a:schemeClr val="bg1"/>
                </a:solidFill>
              </a:rPr>
              <a:t>?</a:t>
            </a: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1785926"/>
            <a:ext cx="3428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Посмотри силач какой: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ходу одной рукой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Останавливать привык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Пятитонный грузовик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</a:rPr>
              <a:t>Физкультминутка « Пешеходы»</a:t>
            </a:r>
          </a:p>
          <a:p>
            <a:endParaRPr lang="ru-RU" sz="2000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Постовой стоит упрямый, ( Ходьба на месте)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Людям машет: Не ходи!  ( Движение руками в стороны, вверх</a:t>
            </a:r>
            <a:r>
              <a:rPr lang="en-US" i="1" dirty="0" smtClean="0">
                <a:solidFill>
                  <a:schemeClr val="bg1"/>
                </a:solidFill>
              </a:rPr>
              <a:t>,</a:t>
            </a:r>
            <a:r>
              <a:rPr lang="ru-RU" i="1" dirty="0" smtClean="0">
                <a:solidFill>
                  <a:schemeClr val="bg1"/>
                </a:solidFill>
              </a:rPr>
              <a:t> вниз)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Здесь машины едут прямо. </a:t>
            </a:r>
            <a:r>
              <a:rPr lang="ru-RU" i="1" dirty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chemeClr val="bg1"/>
                </a:solidFill>
              </a:rPr>
              <a:t> Руки перед собой)                                                                                                                                                   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Пешеход, ты погоди!   (Руки в стороны.)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Посмотрите: улыбнулся </a:t>
            </a:r>
            <a:r>
              <a:rPr lang="ru-RU" i="1" dirty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chemeClr val="bg1"/>
                </a:solidFill>
              </a:rPr>
              <a:t> Руки на пояс, улыбка.)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Приглашает нас идти:     </a:t>
            </a:r>
            <a:r>
              <a:rPr lang="ru-RU" i="1" dirty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chemeClr val="bg1"/>
                </a:solidFill>
              </a:rPr>
              <a:t>  Ходьба на месте.)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«Вы, машины, не спешите! </a:t>
            </a:r>
            <a:r>
              <a:rPr lang="ru-RU" i="1" dirty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chemeClr val="bg1"/>
                </a:solidFill>
              </a:rPr>
              <a:t> Хлопки руками.)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Пешехода пропустите!»    ( Прыжки на месте)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Правила безопасного поведения на улице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  <a:r>
              <a:rPr lang="ru-RU" sz="2400" i="1" dirty="0" smtClean="0">
                <a:solidFill>
                  <a:schemeClr val="bg1"/>
                </a:solidFill>
              </a:rPr>
              <a:t>Не играйте на проезжей части улицы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C:\Users\ДОМ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8580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2.</a:t>
            </a:r>
            <a:r>
              <a:rPr lang="ru-RU" sz="2800" i="1" dirty="0" smtClean="0">
                <a:solidFill>
                  <a:schemeClr val="bg1"/>
                </a:solidFill>
              </a:rPr>
              <a:t> Не перебегайте дорогу перед движущимся транспортом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C:\Users\ДОМ\Desktop\0004-006-Kakoe-pravilo-narushili-vesjolye-chelove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64373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3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r>
              <a:rPr lang="ru-RU" sz="2800" i="1" dirty="0" smtClean="0">
                <a:solidFill>
                  <a:schemeClr val="bg1"/>
                </a:solidFill>
              </a:rPr>
              <a:t> Переходи дорогу только по подземному переходу</a:t>
            </a:r>
            <a:r>
              <a:rPr lang="en-US" sz="2800" i="1" dirty="0" smtClean="0">
                <a:solidFill>
                  <a:schemeClr val="bg1"/>
                </a:solidFill>
              </a:rPr>
              <a:t>,</a:t>
            </a:r>
            <a:r>
              <a:rPr lang="ru-RU" sz="2800" i="1" dirty="0" smtClean="0">
                <a:solidFill>
                  <a:schemeClr val="bg1"/>
                </a:solidFill>
              </a:rPr>
              <a:t> пешеходному переходу «зебре» или по светофору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C:\Users\ДОМ\Desktop\dorog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643182"/>
            <a:ext cx="3500462" cy="2786082"/>
          </a:xfrm>
          <a:prstGeom prst="rect">
            <a:avLst/>
          </a:prstGeom>
          <a:noFill/>
        </p:spPr>
      </p:pic>
      <p:pic>
        <p:nvPicPr>
          <p:cNvPr id="35843" name="Picture 3" descr="C:\Users\ДОМ\Desktop\dou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4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r>
              <a:rPr lang="ru-RU" sz="2800" i="1" dirty="0" smtClean="0">
                <a:solidFill>
                  <a:schemeClr val="bg1"/>
                </a:solidFill>
              </a:rPr>
              <a:t>ЕСЛИ НЕТ СВЕТОФОРА</a:t>
            </a:r>
            <a:r>
              <a:rPr lang="en-US" sz="2800" i="1" dirty="0" smtClean="0">
                <a:solidFill>
                  <a:schemeClr val="bg1"/>
                </a:solidFill>
              </a:rPr>
              <a:t>,</a:t>
            </a:r>
            <a:r>
              <a:rPr lang="ru-RU" sz="2800" i="1" dirty="0" smtClean="0">
                <a:solidFill>
                  <a:schemeClr val="bg1"/>
                </a:solidFill>
              </a:rPr>
              <a:t> ПРЕЖДЕ ЧЕМ ПЕРЕЙТИ ДОРОГУ</a:t>
            </a:r>
            <a:r>
              <a:rPr lang="en-US" sz="2800" i="1" dirty="0" smtClean="0">
                <a:solidFill>
                  <a:schemeClr val="bg1"/>
                </a:solidFill>
              </a:rPr>
              <a:t>,</a:t>
            </a:r>
            <a:r>
              <a:rPr lang="ru-RU" sz="2800" i="1" dirty="0" smtClean="0">
                <a:solidFill>
                  <a:schemeClr val="bg1"/>
                </a:solidFill>
              </a:rPr>
              <a:t> НУЖНО ВНАЧАЛЕ ПОСМОТРЕТЬ НАЛЕВО</a:t>
            </a:r>
            <a:r>
              <a:rPr lang="en-US" sz="2800" i="1" dirty="0" smtClean="0">
                <a:solidFill>
                  <a:schemeClr val="bg1"/>
                </a:solidFill>
              </a:rPr>
              <a:t>,</a:t>
            </a:r>
            <a:r>
              <a:rPr lang="ru-RU" sz="2800" i="1" dirty="0" smtClean="0">
                <a:solidFill>
                  <a:schemeClr val="bg1"/>
                </a:solidFill>
              </a:rPr>
              <a:t> А ЗАТЕМ ДОЙДЯ ДО СЕРЕДИНЫ- НАПРАВО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smtClean="0">
                <a:solidFill>
                  <a:schemeClr val="bg1"/>
                </a:solidFill>
              </a:rPr>
              <a:t>Если нет транспорта- дорогу переходи!</a:t>
            </a:r>
            <a:endParaRPr lang="ru-RU" sz="3100" i="1" dirty="0">
              <a:solidFill>
                <a:schemeClr val="bg1"/>
              </a:solidFill>
            </a:endParaRPr>
          </a:p>
        </p:txBody>
      </p:sp>
      <p:pic>
        <p:nvPicPr>
          <p:cNvPr id="36866" name="Picture 2" descr="C:\Users\ДОМ\Desktop\p18_0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57216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М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32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5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r>
              <a:rPr lang="ru-RU" sz="2800" i="1" dirty="0" smtClean="0">
                <a:solidFill>
                  <a:schemeClr val="bg1"/>
                </a:solidFill>
              </a:rPr>
              <a:t>Ходи по правой стороне тротуара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C:\Users\ДОМ\Desktop\161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762500" cy="446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                                     Викторина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285860"/>
            <a:ext cx="50006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1. По какой части улицы должны ходить люди?</a:t>
            </a:r>
          </a:p>
          <a:p>
            <a:r>
              <a:rPr lang="ru-RU" i="1" dirty="0">
                <a:solidFill>
                  <a:schemeClr val="bg1"/>
                </a:solidFill>
              </a:rPr>
              <a:t>2.Почему на улице можно ходить только по тротуару?</a:t>
            </a:r>
          </a:p>
          <a:p>
            <a:r>
              <a:rPr lang="ru-RU" i="1" dirty="0">
                <a:solidFill>
                  <a:schemeClr val="bg1"/>
                </a:solidFill>
              </a:rPr>
              <a:t>3. Почему нельзя перебегать дорогу перед близко идущим транспортом?</a:t>
            </a:r>
          </a:p>
          <a:p>
            <a:r>
              <a:rPr lang="ru-RU" i="1" dirty="0">
                <a:solidFill>
                  <a:schemeClr val="bg1"/>
                </a:solidFill>
              </a:rPr>
              <a:t>4. Где нужно ждать автобус, троллейбус ,трамвай?</a:t>
            </a:r>
          </a:p>
          <a:p>
            <a:r>
              <a:rPr lang="ru-RU" i="1" dirty="0">
                <a:solidFill>
                  <a:schemeClr val="bg1"/>
                </a:solidFill>
              </a:rPr>
              <a:t>5. Что такое регулируемый перекресток?</a:t>
            </a:r>
          </a:p>
          <a:p>
            <a:r>
              <a:rPr lang="ru-RU" i="1" dirty="0">
                <a:solidFill>
                  <a:schemeClr val="bg1"/>
                </a:solidFill>
              </a:rPr>
              <a:t>6.Как надо переходить улицу, если нет светофора или регулировщика?</a:t>
            </a:r>
          </a:p>
          <a:p>
            <a:r>
              <a:rPr lang="ru-RU" i="1" dirty="0">
                <a:solidFill>
                  <a:schemeClr val="bg1"/>
                </a:solidFill>
              </a:rPr>
              <a:t>7.Какие сигналы светофора вы знаете? </a:t>
            </a:r>
          </a:p>
          <a:p>
            <a:r>
              <a:rPr lang="ru-RU" i="1" dirty="0">
                <a:solidFill>
                  <a:schemeClr val="bg1"/>
                </a:solidFill>
              </a:rPr>
              <a:t>8.Почему нельзя играть на проезжей части дороги?</a:t>
            </a:r>
          </a:p>
          <a:p>
            <a:r>
              <a:rPr lang="ru-RU" i="1" dirty="0">
                <a:solidFill>
                  <a:schemeClr val="bg1"/>
                </a:solidFill>
              </a:rPr>
              <a:t>9.Когда можно переходить улицу на регулируемых перекрёстках?</a:t>
            </a:r>
          </a:p>
          <a:p>
            <a:r>
              <a:rPr lang="ru-RU" i="1" dirty="0">
                <a:solidFill>
                  <a:schemeClr val="bg1"/>
                </a:solidFill>
              </a:rPr>
              <a:t>10.Где и как пешеходы обязаны переходить улицу?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ОМ\Desktop\anypics.ru-47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875d77dc4c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Улица  Свободный проспект дом 36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ДОМ\Desktop\14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21523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Перовская улица дом № 56/55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ДОМ\Desktop\e9e1ff46f682d3fb45af0a702cd27b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7"/>
            <a:ext cx="8286808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Улица Алексея Дикого дом №7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ДОМ\Desktop\405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715304" cy="5214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Патруль полиции на улице города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ДОМ\Desktop\9b774d7e-3035-45d0-8c44-da6a60dc74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715304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251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Открытое занятие по дорожному движению на тему :  «Мы пешеходы»</vt:lpstr>
      <vt:lpstr>Слайд 2</vt:lpstr>
      <vt:lpstr>Слайд 3</vt:lpstr>
      <vt:lpstr>Слайд 4</vt:lpstr>
      <vt:lpstr>Слайд 5</vt:lpstr>
      <vt:lpstr>Улица  Свободный проспект дом 36</vt:lpstr>
      <vt:lpstr>Перовская улица дом № 56/55</vt:lpstr>
      <vt:lpstr>Улица Алексея Дикого дом №7</vt:lpstr>
      <vt:lpstr>Патруль полиции на улице города</vt:lpstr>
      <vt:lpstr>Слайд 10</vt:lpstr>
      <vt:lpstr>Тротуар- дорога для тебя!</vt:lpstr>
      <vt:lpstr>Пешеходный переход</vt:lpstr>
      <vt:lpstr>Загадки</vt:lpstr>
      <vt:lpstr>Слайд 14</vt:lpstr>
      <vt:lpstr>Правила безопасного поведения на улице</vt:lpstr>
      <vt:lpstr>1.Не играйте на проезжей части улицы</vt:lpstr>
      <vt:lpstr>2. Не перебегайте дорогу перед движущимся транспортом</vt:lpstr>
      <vt:lpstr>3. Переходи дорогу только по подземному переходу, пешеходному переходу «зебре» или по светофору</vt:lpstr>
      <vt:lpstr>4.ЕСЛИ НЕТ СВЕТОФОРА, ПРЕЖДЕ ЧЕМ ПЕРЕЙТИ ДОРОГУ, НУЖНО ВНАЧАЛЕ ПОСМОТРЕТЬ НАЛЕВО, А ЗАТЕМ ДОЙДЯ ДО СЕРЕДИНЫ- НАПРАВО. Если нет транспорта- дорогу переходи!</vt:lpstr>
      <vt:lpstr>5.Ходи по правой стороне тротуара</vt:lpstr>
      <vt:lpstr>                                     Викторина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19</cp:revision>
  <dcterms:created xsi:type="dcterms:W3CDTF">2013-04-04T17:41:34Z</dcterms:created>
  <dcterms:modified xsi:type="dcterms:W3CDTF">2015-12-11T20:54:50Z</dcterms:modified>
</cp:coreProperties>
</file>